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40" r:id="rId1"/>
  </p:sldMasterIdLst>
  <p:notesMasterIdLst>
    <p:notesMasterId r:id="rId3"/>
  </p:notesMasterIdLst>
  <p:handoutMasterIdLst>
    <p:handoutMasterId r:id="rId4"/>
  </p:handoutMasterIdLst>
  <p:sldIdLst>
    <p:sldId id="697"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
          <p15:clr>
            <a:srgbClr val="A4A3A4"/>
          </p15:clr>
        </p15:guide>
        <p15:guide id="2" orient="horz" pos="1021">
          <p15:clr>
            <a:srgbClr val="A4A3A4"/>
          </p15:clr>
        </p15:guide>
        <p15:guide id="3" orient="horz" pos="4005">
          <p15:clr>
            <a:srgbClr val="A4A3A4"/>
          </p15:clr>
        </p15:guide>
        <p15:guide id="4" orient="horz" pos="531">
          <p15:clr>
            <a:srgbClr val="A4A3A4"/>
          </p15:clr>
        </p15:guide>
        <p15:guide id="5" orient="horz" pos="1244">
          <p15:clr>
            <a:srgbClr val="A4A3A4"/>
          </p15:clr>
        </p15:guide>
        <p15:guide id="6" pos="2880">
          <p15:clr>
            <a:srgbClr val="A4A3A4"/>
          </p15:clr>
        </p15:guide>
        <p15:guide id="7" pos="230">
          <p15:clr>
            <a:srgbClr val="A4A3A4"/>
          </p15:clr>
        </p15:guide>
        <p15:guide id="8" pos="5530">
          <p15:clr>
            <a:srgbClr val="A4A3A4"/>
          </p15:clr>
        </p15:guide>
        <p15:guide id="9" pos="2824">
          <p15:clr>
            <a:srgbClr val="A4A3A4"/>
          </p15:clr>
        </p15:guide>
        <p15:guide id="10" pos="2936">
          <p15:clr>
            <a:srgbClr val="A4A3A4"/>
          </p15:clr>
        </p15:guide>
        <p15:guide id="11" pos="395">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Chen, Winny" initials="WC" lastIdx="14" clrIdx="6">
    <p:extLst>
      <p:ext uri="{19B8F6BF-5375-455C-9EA6-DF929625EA0E}">
        <p15:presenceInfo xmlns:p15="http://schemas.microsoft.com/office/powerpoint/2012/main" userId="Chen, Winny" providerId="None"/>
      </p:ext>
    </p:extLst>
  </p:cmAuthor>
  <p:cmAuthor id="1" name="Katherine Griffith" initials="KG" lastIdx="82" clrIdx="0">
    <p:extLst>
      <p:ext uri="{19B8F6BF-5375-455C-9EA6-DF929625EA0E}">
        <p15:presenceInfo xmlns:p15="http://schemas.microsoft.com/office/powerpoint/2012/main" userId="S-1-5-21-4095628063-3556742122-3606576086-126338" providerId="AD"/>
      </p:ext>
    </p:extLst>
  </p:cmAuthor>
  <p:cmAuthor id="8" name="Mercedes Benitez-McCrary" initials="MB" lastIdx="10" clrIdx="7">
    <p:extLst>
      <p:ext uri="{19B8F6BF-5375-455C-9EA6-DF929625EA0E}">
        <p15:presenceInfo xmlns:p15="http://schemas.microsoft.com/office/powerpoint/2012/main" userId="S-1-5-21-4095628063-3556742122-3606576086-8920" providerId="AD"/>
      </p:ext>
    </p:extLst>
  </p:cmAuthor>
  <p:cmAuthor id="2" name="Parra, Lindsay" initials="LP" lastIdx="33" clrIdx="1">
    <p:extLst>
      <p:ext uri="{19B8F6BF-5375-455C-9EA6-DF929625EA0E}">
        <p15:presenceInfo xmlns:p15="http://schemas.microsoft.com/office/powerpoint/2012/main" userId="Parra, Lindsay" providerId="None"/>
      </p:ext>
    </p:extLst>
  </p:cmAuthor>
  <p:cmAuthor id="9" name="Kristyn Stanback" initials="KS" lastIdx="1" clrIdx="8">
    <p:extLst>
      <p:ext uri="{19B8F6BF-5375-455C-9EA6-DF929625EA0E}">
        <p15:presenceInfo xmlns:p15="http://schemas.microsoft.com/office/powerpoint/2012/main" userId="Kristyn Stanback" providerId="None"/>
      </p:ext>
    </p:extLst>
  </p:cmAuthor>
  <p:cmAuthor id="3" name="Melanie Brown" initials="MB" lastIdx="6" clrIdx="2">
    <p:extLst>
      <p:ext uri="{19B8F6BF-5375-455C-9EA6-DF929625EA0E}">
        <p15:presenceInfo xmlns:p15="http://schemas.microsoft.com/office/powerpoint/2012/main" userId="S-1-5-21-4095628063-3556742122-3606576086-139287" providerId="AD"/>
      </p:ext>
    </p:extLst>
  </p:cmAuthor>
  <p:cmAuthor id="4" name="MacWhirter, Meg" initials="MM" lastIdx="104" clrIdx="3">
    <p:extLst>
      <p:ext uri="{19B8F6BF-5375-455C-9EA6-DF929625EA0E}">
        <p15:presenceInfo xmlns:p15="http://schemas.microsoft.com/office/powerpoint/2012/main" userId="MacWhirter, Meg" providerId="None"/>
      </p:ext>
    </p:extLst>
  </p:cmAuthor>
  <p:cmAuthor id="5" name="Scott, Katie" initials="KS" lastIdx="9" clrIdx="4">
    <p:extLst>
      <p:ext uri="{19B8F6BF-5375-455C-9EA6-DF929625EA0E}">
        <p15:presenceInfo xmlns:p15="http://schemas.microsoft.com/office/powerpoint/2012/main" userId="Scott, Katie" providerId="None"/>
      </p:ext>
    </p:extLst>
  </p:cmAuthor>
  <p:cmAuthor id="6" name="Knab, Kameron" initials="KK" lastIdx="1" clrIdx="5">
    <p:extLst>
      <p:ext uri="{19B8F6BF-5375-455C-9EA6-DF929625EA0E}">
        <p15:presenceInfo xmlns:p15="http://schemas.microsoft.com/office/powerpoint/2012/main" userId="Knab, Kamer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4A9C"/>
    <a:srgbClr val="FFD004"/>
    <a:srgbClr val="315853"/>
    <a:srgbClr val="F5D6A9"/>
    <a:srgbClr val="303F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08" autoAdjust="0"/>
    <p:restoredTop sz="94084" autoAdjust="0"/>
  </p:normalViewPr>
  <p:slideViewPr>
    <p:cSldViewPr snapToGrid="0">
      <p:cViewPr varScale="1">
        <p:scale>
          <a:sx n="77" d="100"/>
          <a:sy n="77" d="100"/>
        </p:scale>
        <p:origin x="1278" y="90"/>
      </p:cViewPr>
      <p:guideLst>
        <p:guide orient="horz" pos="244"/>
        <p:guide orient="horz" pos="1021"/>
        <p:guide orient="horz" pos="4005"/>
        <p:guide orient="horz" pos="531"/>
        <p:guide orient="horz" pos="1244"/>
        <p:guide pos="2880"/>
        <p:guide pos="230"/>
        <p:guide pos="5530"/>
        <p:guide pos="2824"/>
        <p:guide pos="2936"/>
        <p:guide pos="395"/>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3" d="100"/>
          <a:sy n="53" d="100"/>
        </p:scale>
        <p:origin x="2628" y="4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A707535-1F37-448C-99CD-4F20C5E734F3}" type="datetimeFigureOut">
              <a:rPr lang="en-US" smtClean="0"/>
              <a:t>9/20/2019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CEC71109-7D40-4798-BB3C-ECEA34BA7E50}" type="slidenum">
              <a:rPr lang="en-US" smtClean="0"/>
              <a:t>‹#›</a:t>
            </a:fld>
            <a:endParaRPr lang="en-US" dirty="0"/>
          </a:p>
        </p:txBody>
      </p:sp>
    </p:spTree>
    <p:extLst>
      <p:ext uri="{BB962C8B-B14F-4D97-AF65-F5344CB8AC3E}">
        <p14:creationId xmlns:p14="http://schemas.microsoft.com/office/powerpoint/2010/main" val="11044850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38145" cy="465743"/>
          </a:xfrm>
          <a:prstGeom prst="rect">
            <a:avLst/>
          </a:prstGeom>
        </p:spPr>
        <p:txBody>
          <a:bodyPr vert="horz" lIns="88139" tIns="44070" rIns="88139" bIns="44070" rtlCol="0"/>
          <a:lstStyle>
            <a:lvl1pPr algn="l">
              <a:defRPr sz="1200"/>
            </a:lvl1pPr>
          </a:lstStyle>
          <a:p>
            <a:endParaRPr lang="en-US" dirty="0"/>
          </a:p>
        </p:txBody>
      </p:sp>
      <p:sp>
        <p:nvSpPr>
          <p:cNvPr id="3" name="Date Placeholder 2"/>
          <p:cNvSpPr>
            <a:spLocks noGrp="1"/>
          </p:cNvSpPr>
          <p:nvPr>
            <p:ph type="dt" idx="1"/>
          </p:nvPr>
        </p:nvSpPr>
        <p:spPr>
          <a:xfrm>
            <a:off x="3970735" y="2"/>
            <a:ext cx="3038145" cy="465743"/>
          </a:xfrm>
          <a:prstGeom prst="rect">
            <a:avLst/>
          </a:prstGeom>
        </p:spPr>
        <p:txBody>
          <a:bodyPr vert="horz" lIns="88139" tIns="44070" rIns="88139" bIns="44070" rtlCol="0"/>
          <a:lstStyle>
            <a:lvl1pPr algn="r">
              <a:defRPr sz="1200"/>
            </a:lvl1pPr>
          </a:lstStyle>
          <a:p>
            <a:fld id="{16E878CA-6F48-472A-AD15-45BFC197A9C8}" type="datetimeFigureOut">
              <a:rPr lang="en-US" smtClean="0"/>
              <a:t>9/20/2019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88139" tIns="44070" rIns="88139" bIns="44070" rtlCol="0" anchor="ctr"/>
          <a:lstStyle/>
          <a:p>
            <a:endParaRPr lang="en-US" dirty="0"/>
          </a:p>
        </p:txBody>
      </p:sp>
      <p:sp>
        <p:nvSpPr>
          <p:cNvPr id="5" name="Notes Placeholder 4"/>
          <p:cNvSpPr>
            <a:spLocks noGrp="1"/>
          </p:cNvSpPr>
          <p:nvPr>
            <p:ph type="body" sz="quarter" idx="3"/>
          </p:nvPr>
        </p:nvSpPr>
        <p:spPr>
          <a:xfrm>
            <a:off x="701346" y="4474509"/>
            <a:ext cx="5607711" cy="3659842"/>
          </a:xfrm>
          <a:prstGeom prst="rect">
            <a:avLst/>
          </a:prstGeom>
        </p:spPr>
        <p:txBody>
          <a:bodyPr vert="horz" lIns="88139" tIns="44070" rIns="88139" bIns="4407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30658"/>
            <a:ext cx="3038145" cy="465742"/>
          </a:xfrm>
          <a:prstGeom prst="rect">
            <a:avLst/>
          </a:prstGeom>
        </p:spPr>
        <p:txBody>
          <a:bodyPr vert="horz" lIns="88139" tIns="44070" rIns="88139" bIns="4407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735" y="8830658"/>
            <a:ext cx="3038145" cy="465742"/>
          </a:xfrm>
          <a:prstGeom prst="rect">
            <a:avLst/>
          </a:prstGeom>
        </p:spPr>
        <p:txBody>
          <a:bodyPr vert="horz" lIns="88139" tIns="44070" rIns="88139" bIns="44070" rtlCol="0" anchor="b"/>
          <a:lstStyle>
            <a:lvl1pPr algn="r">
              <a:defRPr sz="1200"/>
            </a:lvl1pPr>
          </a:lstStyle>
          <a:p>
            <a:fld id="{21F4ECB7-B42F-4C96-9960-E8C4215186C6}" type="slidenum">
              <a:rPr lang="en-US" smtClean="0"/>
              <a:t>‹#›</a:t>
            </a:fld>
            <a:endParaRPr lang="en-US" dirty="0"/>
          </a:p>
        </p:txBody>
      </p:sp>
    </p:spTree>
    <p:extLst>
      <p:ext uri="{BB962C8B-B14F-4D97-AF65-F5344CB8AC3E}">
        <p14:creationId xmlns:p14="http://schemas.microsoft.com/office/powerpoint/2010/main" val="1628930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4"/>
          <p:cNvSpPr>
            <a:spLocks noGrp="1" noChangeArrowheads="1"/>
          </p:cNvSpPr>
          <p:nvPr>
            <p:ph type="subTitle" idx="1" hasCustomPrompt="1"/>
          </p:nvPr>
        </p:nvSpPr>
        <p:spPr>
          <a:xfrm>
            <a:off x="783116" y="2568939"/>
            <a:ext cx="7217884" cy="389922"/>
          </a:xfrm>
        </p:spPr>
        <p:txBody>
          <a:bodyPr/>
          <a:lstStyle>
            <a:lvl1pPr marL="0" indent="0">
              <a:spcAft>
                <a:spcPts val="1600"/>
              </a:spcAft>
              <a:buFont typeface="Wingdings" pitchFamily="2" charset="2"/>
              <a:buNone/>
              <a:defRPr b="1" spc="300" baseline="0">
                <a:solidFill>
                  <a:schemeClr val="tx2"/>
                </a:solidFill>
                <a:latin typeface="+mj-lt"/>
                <a:cs typeface="Calibri" pitchFamily="34" charset="0"/>
              </a:defRPr>
            </a:lvl1pPr>
          </a:lstStyle>
          <a:p>
            <a:r>
              <a:rPr lang="en-US" altLang="en-US" dirty="0"/>
              <a:t>Author</a:t>
            </a:r>
          </a:p>
        </p:txBody>
      </p:sp>
      <p:sp>
        <p:nvSpPr>
          <p:cNvPr id="9" name="Rectangle 9"/>
          <p:cNvSpPr>
            <a:spLocks noGrp="1" noChangeArrowheads="1"/>
          </p:cNvSpPr>
          <p:nvPr>
            <p:ph type="ctrTitle" sz="quarter" hasCustomPrompt="1"/>
          </p:nvPr>
        </p:nvSpPr>
        <p:spPr>
          <a:xfrm>
            <a:off x="757146" y="368932"/>
            <a:ext cx="7246620" cy="1981200"/>
          </a:xfrm>
        </p:spPr>
        <p:txBody>
          <a:bodyPr anchor="b" anchorCtr="0">
            <a:normAutofit/>
          </a:bodyPr>
          <a:lstStyle>
            <a:lvl1pPr algn="l">
              <a:lnSpc>
                <a:spcPts val="4400"/>
              </a:lnSpc>
              <a:defRPr sz="4000" b="1">
                <a:solidFill>
                  <a:schemeClr val="tx2"/>
                </a:solidFill>
                <a:latin typeface="+mj-lt"/>
                <a:cs typeface="Arial" panose="020B0604020202020204" pitchFamily="34" charset="0"/>
              </a:defRPr>
            </a:lvl1pPr>
          </a:lstStyle>
          <a:p>
            <a:r>
              <a:rPr lang="en-US" dirty="0"/>
              <a:t>Title here</a:t>
            </a:r>
          </a:p>
        </p:txBody>
      </p:sp>
      <p:sp>
        <p:nvSpPr>
          <p:cNvPr id="12" name="Rectangle 11"/>
          <p:cNvSpPr/>
          <p:nvPr userDrawn="1"/>
        </p:nvSpPr>
        <p:spPr bwMode="auto">
          <a:xfrm>
            <a:off x="0" y="0"/>
            <a:ext cx="407324" cy="2398143"/>
          </a:xfrm>
          <a:prstGeom prst="rect">
            <a:avLst/>
          </a:prstGeom>
          <a:solidFill>
            <a:schemeClr val="accent4"/>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a:endParaRPr>
          </a:p>
        </p:txBody>
      </p:sp>
      <p:cxnSp>
        <p:nvCxnSpPr>
          <p:cNvPr id="15" name="Straight Connector 14"/>
          <p:cNvCxnSpPr/>
          <p:nvPr userDrawn="1"/>
        </p:nvCxnSpPr>
        <p:spPr bwMode="auto">
          <a:xfrm>
            <a:off x="823649" y="2448468"/>
            <a:ext cx="7944793" cy="0"/>
          </a:xfrm>
          <a:prstGeom prst="line">
            <a:avLst/>
          </a:prstGeom>
          <a:solidFill>
            <a:srgbClr val="FFCC99"/>
          </a:solidFill>
          <a:ln w="12700" cap="flat" cmpd="sng" algn="ctr">
            <a:solidFill>
              <a:schemeClr val="accent4"/>
            </a:solidFill>
            <a:prstDash val="solid"/>
            <a:round/>
            <a:headEnd type="none" w="med" len="med"/>
            <a:tailEnd type="none" w="med" len="med"/>
          </a:ln>
          <a:effectLst/>
        </p:spPr>
      </p:cxnSp>
      <p:sp>
        <p:nvSpPr>
          <p:cNvPr id="14" name="Rectangle 13"/>
          <p:cNvSpPr/>
          <p:nvPr userDrawn="1"/>
        </p:nvSpPr>
        <p:spPr bwMode="auto">
          <a:xfrm>
            <a:off x="0" y="2510287"/>
            <a:ext cx="407324" cy="4347713"/>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srgbClr val="005F9E"/>
              </a:solidFill>
              <a:latin typeface="Arial"/>
            </a:endParaRPr>
          </a:p>
        </p:txBody>
      </p:sp>
      <p:sp>
        <p:nvSpPr>
          <p:cNvPr id="2" name="Rectangle 1"/>
          <p:cNvSpPr/>
          <p:nvPr userDrawn="1"/>
        </p:nvSpPr>
        <p:spPr>
          <a:xfrm>
            <a:off x="457200" y="6172200"/>
            <a:ext cx="6858000" cy="584775"/>
          </a:xfrm>
          <a:prstGeom prst="rect">
            <a:avLst/>
          </a:prstGeom>
        </p:spPr>
        <p:txBody>
          <a:bodyPr wrap="square">
            <a:spAutoFit/>
          </a:bodyPr>
          <a:lstStyle/>
          <a:p>
            <a:r>
              <a:rPr lang="en-US" sz="800" dirty="0">
                <a:solidFill>
                  <a:prstClr val="black"/>
                </a:solidFill>
                <a:latin typeface="Arial"/>
              </a:rPr>
              <a:t>For Official Federal Government Use Only</a:t>
            </a:r>
          </a:p>
          <a:p>
            <a:endParaRPr lang="en-US" sz="800" dirty="0">
              <a:solidFill>
                <a:prstClr val="black"/>
              </a:solidFill>
              <a:latin typeface="Arial"/>
            </a:endParaRPr>
          </a:p>
          <a:p>
            <a:r>
              <a:rPr lang="en-US" sz="800" dirty="0">
                <a:solidFill>
                  <a:prstClr val="black"/>
                </a:solidFill>
                <a:latin typeface="Arial"/>
              </a:rPr>
              <a:t>This pre-decisional, privileged, and confidential information is for internal government use only, and must not be disseminated, distributed, or copied to persons not authorized to receive the information. Unauthorized disclosure may result in prosecution to the full extent of the law</a:t>
            </a:r>
          </a:p>
        </p:txBody>
      </p:sp>
    </p:spTree>
    <p:extLst>
      <p:ext uri="{BB962C8B-B14F-4D97-AF65-F5344CB8AC3E}">
        <p14:creationId xmlns:p14="http://schemas.microsoft.com/office/powerpoint/2010/main" val="3526872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0" y="350838"/>
            <a:ext cx="8229600" cy="868362"/>
          </a:xfrm>
          <a:prstGeom prst="rect">
            <a:avLst/>
          </a:prstGeom>
        </p:spPr>
        <p:txBody>
          <a:bodyPr vert="horz" lIns="91440" tIns="45720" rIns="91440" bIns="45720" rtlCol="0" anchor="b" anchorCtr="0">
            <a:noAutofit/>
          </a:bodyPr>
          <a:lstStyle>
            <a:lvl1pPr>
              <a:lnSpc>
                <a:spcPct val="100000"/>
              </a:lnSpc>
              <a:defRPr lang="en-US">
                <a:latin typeface="+mj-lt"/>
              </a:defRPr>
            </a:lvl1pPr>
          </a:lstStyle>
          <a:p>
            <a:r>
              <a:rPr lang="en-US" dirty="0"/>
              <a:t>Click to edit Master title style</a:t>
            </a:r>
          </a:p>
        </p:txBody>
      </p:sp>
      <p:sp>
        <p:nvSpPr>
          <p:cNvPr id="8" name="Text Placeholder 2"/>
          <p:cNvSpPr>
            <a:spLocks noGrp="1"/>
          </p:cNvSpPr>
          <p:nvPr>
            <p:ph idx="1"/>
          </p:nvPr>
        </p:nvSpPr>
        <p:spPr>
          <a:xfrm>
            <a:off x="609600" y="1676400"/>
            <a:ext cx="8229600" cy="4449763"/>
          </a:xfrm>
          <a:prstGeom prst="rect">
            <a:avLst/>
          </a:prstGeom>
        </p:spPr>
        <p:txBody>
          <a:bodyPr vert="horz" lIns="91440" tIns="45720" rIns="91440" bIns="45720" rtlCol="0">
            <a:normAutofit/>
          </a:bodyPr>
          <a:lstStyle>
            <a:lvl1pPr>
              <a:spcAft>
                <a:spcPts val="600"/>
              </a:spcAft>
              <a:defRPr lang="en-US" smtClean="0">
                <a:latin typeface="+mj-lt"/>
              </a:defRPr>
            </a:lvl1pPr>
            <a:lvl2pPr>
              <a:spcAft>
                <a:spcPts val="600"/>
              </a:spcAft>
              <a:defRPr lang="en-US" smtClean="0"/>
            </a:lvl2pPr>
            <a:lvl3pPr>
              <a:spcAft>
                <a:spcPts val="600"/>
              </a:spcAft>
              <a:defRPr lang="en-US" smtClean="0"/>
            </a:lvl3pPr>
            <a:lvl4pPr marL="1027113" indent="-280988">
              <a:buClr>
                <a:schemeClr val="tx2"/>
              </a:buClr>
              <a:defRPr lang="en-US" smtClean="0"/>
            </a:lvl4pPr>
            <a:lvl5pPr marL="1319213" indent="-228600">
              <a:buClr>
                <a:schemeClr val="tx2"/>
              </a:buClr>
              <a:buSzPct val="60000"/>
              <a:buFont typeface="Wingdings" pitchFamily="2" charset="2"/>
              <a:buChar char="q"/>
              <a:tabLst/>
              <a:defRPr lang="en-US" smtClean="0"/>
            </a:lvl5pPr>
            <a:lvl6pPr marL="1608138" indent="-228600">
              <a:buClr>
                <a:schemeClr val="tx2"/>
              </a:buClr>
              <a:buFont typeface="Helvetica LT Std" pitchFamily="34" charset="0"/>
              <a:buChar char="–"/>
              <a:tabLst/>
              <a:defRPr lang="en-US" smtClean="0"/>
            </a:lvl6pPr>
          </a:lstStyle>
          <a:p>
            <a:pPr lvl="0"/>
            <a:r>
              <a:rPr lang="en-US" dirty="0"/>
              <a:t>Click to edit Master text styles</a:t>
            </a:r>
          </a:p>
        </p:txBody>
      </p:sp>
      <p:sp>
        <p:nvSpPr>
          <p:cNvPr id="6" name="Slide Number Placeholder 5"/>
          <p:cNvSpPr>
            <a:spLocks noGrp="1"/>
          </p:cNvSpPr>
          <p:nvPr>
            <p:ph type="sldNum" sz="quarter" idx="4"/>
          </p:nvPr>
        </p:nvSpPr>
        <p:spPr>
          <a:xfrm>
            <a:off x="8398830" y="97793"/>
            <a:ext cx="495766" cy="135570"/>
          </a:xfrm>
          <a:prstGeom prst="rect">
            <a:avLst/>
          </a:prstGeom>
        </p:spPr>
        <p:txBody>
          <a:bodyPr vert="horz" lIns="91440" tIns="0" rIns="91440" bIns="0" rtlCol="0" anchor="ctr" anchorCtr="0"/>
          <a:lstStyle>
            <a:lvl1pPr algn="ctr">
              <a:defRPr lang="en-US" smtClean="0">
                <a:latin typeface="+mj-lt"/>
              </a:defRPr>
            </a:lvl1pPr>
          </a:lstStyle>
          <a:p>
            <a:fld id="{295008BC-DA31-4D19-837B-EFA4386B05F5}" type="slidenum">
              <a:rPr>
                <a:solidFill>
                  <a:srgbClr val="FFFFFF">
                    <a:lumMod val="50000"/>
                  </a:srgbClr>
                </a:solidFill>
              </a:rPr>
              <a:pPr/>
              <a:t>‹#›</a:t>
            </a:fld>
            <a:endParaRPr dirty="0">
              <a:solidFill>
                <a:srgbClr val="FFFFFF">
                  <a:lumMod val="50000"/>
                </a:srgbClr>
              </a:solidFill>
            </a:endParaRPr>
          </a:p>
        </p:txBody>
      </p:sp>
      <p:cxnSp>
        <p:nvCxnSpPr>
          <p:cNvPr id="3" name="Straight Connector 2"/>
          <p:cNvCxnSpPr>
            <a:cxnSpLocks/>
            <a:stCxn id="6" idx="3"/>
            <a:endCxn id="6" idx="3"/>
          </p:cNvCxnSpPr>
          <p:nvPr userDrawn="1"/>
        </p:nvCxnSpPr>
        <p:spPr>
          <a:xfrm>
            <a:off x="8894596" y="165578"/>
            <a:ext cx="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433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cxnSp>
        <p:nvCxnSpPr>
          <p:cNvPr id="10" name="Straight Connector 9"/>
          <p:cNvCxnSpPr/>
          <p:nvPr userDrawn="1"/>
        </p:nvCxnSpPr>
        <p:spPr bwMode="auto">
          <a:xfrm>
            <a:off x="838200" y="3276600"/>
            <a:ext cx="7780020" cy="0"/>
          </a:xfrm>
          <a:prstGeom prst="line">
            <a:avLst/>
          </a:prstGeom>
          <a:solidFill>
            <a:srgbClr val="FFCC99"/>
          </a:solidFill>
          <a:ln w="12700" cap="flat" cmpd="sng" algn="ctr">
            <a:solidFill>
              <a:schemeClr val="accent4"/>
            </a:solidFill>
            <a:prstDash val="solid"/>
            <a:round/>
            <a:headEnd type="none" w="med" len="med"/>
            <a:tailEnd type="none" w="med" len="med"/>
          </a:ln>
          <a:effectLst/>
        </p:spPr>
      </p:cxnSp>
      <p:sp>
        <p:nvSpPr>
          <p:cNvPr id="17" name="Rectangle 16"/>
          <p:cNvSpPr/>
          <p:nvPr userDrawn="1"/>
        </p:nvSpPr>
        <p:spPr bwMode="auto">
          <a:xfrm>
            <a:off x="0" y="0"/>
            <a:ext cx="407324" cy="3124200"/>
          </a:xfrm>
          <a:prstGeom prst="rect">
            <a:avLst/>
          </a:prstGeom>
          <a:solidFill>
            <a:schemeClr val="accent4"/>
          </a:solidFill>
          <a:ln w="12700" cap="flat" cmpd="sng" algn="ctr">
            <a:solidFill>
              <a:schemeClr val="accent4"/>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a:endParaRPr>
          </a:p>
        </p:txBody>
      </p:sp>
      <p:sp>
        <p:nvSpPr>
          <p:cNvPr id="18" name="Rectangle 17"/>
          <p:cNvSpPr/>
          <p:nvPr userDrawn="1"/>
        </p:nvSpPr>
        <p:spPr bwMode="auto">
          <a:xfrm>
            <a:off x="0" y="3352800"/>
            <a:ext cx="407324" cy="3505200"/>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srgbClr val="005F9E"/>
              </a:solidFill>
              <a:latin typeface="Arial"/>
            </a:endParaRPr>
          </a:p>
        </p:txBody>
      </p:sp>
      <p:sp>
        <p:nvSpPr>
          <p:cNvPr id="13" name="Rectangle 4"/>
          <p:cNvSpPr>
            <a:spLocks noGrp="1" noChangeArrowheads="1"/>
          </p:cNvSpPr>
          <p:nvPr>
            <p:ph type="subTitle" idx="1" hasCustomPrompt="1"/>
          </p:nvPr>
        </p:nvSpPr>
        <p:spPr>
          <a:xfrm>
            <a:off x="823649" y="3463137"/>
            <a:ext cx="7177351" cy="389922"/>
          </a:xfrm>
        </p:spPr>
        <p:txBody>
          <a:bodyPr/>
          <a:lstStyle>
            <a:lvl1pPr marL="0" indent="0">
              <a:spcAft>
                <a:spcPts val="1800"/>
              </a:spcAft>
              <a:buFont typeface="Wingdings" pitchFamily="2" charset="2"/>
              <a:buNone/>
              <a:defRPr b="1" spc="300" baseline="0">
                <a:solidFill>
                  <a:schemeClr val="tx2"/>
                </a:solidFill>
                <a:latin typeface="+mj-lt"/>
                <a:cs typeface="Calibri" pitchFamily="34" charset="0"/>
              </a:defRPr>
            </a:lvl1pPr>
          </a:lstStyle>
          <a:p>
            <a:r>
              <a:rPr lang="en-US" altLang="en-US" dirty="0"/>
              <a:t>Subtitle</a:t>
            </a:r>
          </a:p>
        </p:txBody>
      </p:sp>
      <p:sp>
        <p:nvSpPr>
          <p:cNvPr id="21" name="Rectangle 9"/>
          <p:cNvSpPr>
            <a:spLocks noGrp="1" noChangeArrowheads="1"/>
          </p:cNvSpPr>
          <p:nvPr>
            <p:ph type="ctrTitle" sz="quarter" hasCustomPrompt="1"/>
          </p:nvPr>
        </p:nvSpPr>
        <p:spPr>
          <a:xfrm>
            <a:off x="762000" y="1041287"/>
            <a:ext cx="7246620" cy="1981200"/>
          </a:xfrm>
        </p:spPr>
        <p:txBody>
          <a:bodyPr anchor="b" anchorCtr="0">
            <a:noAutofit/>
          </a:bodyPr>
          <a:lstStyle>
            <a:lvl1pPr algn="l">
              <a:lnSpc>
                <a:spcPts val="4400"/>
              </a:lnSpc>
              <a:defRPr sz="4000" b="1">
                <a:solidFill>
                  <a:schemeClr val="tx2"/>
                </a:solidFill>
                <a:latin typeface="+mj-lt"/>
                <a:cs typeface="Times New Roman" pitchFamily="18" charset="0"/>
              </a:defRPr>
            </a:lvl1pPr>
          </a:lstStyle>
          <a:p>
            <a:r>
              <a:rPr lang="en-US" dirty="0"/>
              <a:t>Section Title</a:t>
            </a:r>
          </a:p>
        </p:txBody>
      </p:sp>
      <p:sp>
        <p:nvSpPr>
          <p:cNvPr id="16" name="Slide Number Placeholder 5"/>
          <p:cNvSpPr>
            <a:spLocks noGrp="1"/>
          </p:cNvSpPr>
          <p:nvPr>
            <p:ph type="sldNum" sz="quarter" idx="4"/>
          </p:nvPr>
        </p:nvSpPr>
        <p:spPr>
          <a:xfrm>
            <a:off x="8398830" y="93030"/>
            <a:ext cx="495766" cy="135570"/>
          </a:xfrm>
          <a:prstGeom prst="rect">
            <a:avLst/>
          </a:prstGeom>
        </p:spPr>
        <p:txBody>
          <a:bodyPr vert="horz" lIns="91440" tIns="0" rIns="91440" bIns="0" rtlCol="0" anchor="ctr" anchorCtr="0"/>
          <a:lstStyle>
            <a:lvl1pPr>
              <a:defRPr lang="en-US" smtClean="0">
                <a:solidFill>
                  <a:srgbClr val="FFFFFF">
                    <a:lumMod val="50000"/>
                  </a:srgbClr>
                </a:solidFill>
              </a:defRPr>
            </a:lvl1pPr>
          </a:lstStyle>
          <a:p>
            <a:fld id="{295008BC-DA31-4D19-837B-EFA4386B05F5}" type="slidenum">
              <a:rPr/>
              <a:pPr/>
              <a:t>‹#›</a:t>
            </a:fld>
            <a:endParaRPr dirty="0"/>
          </a:p>
        </p:txBody>
      </p:sp>
      <p:cxnSp>
        <p:nvCxnSpPr>
          <p:cNvPr id="19" name="Straight Connector 18"/>
          <p:cNvCxnSpPr/>
          <p:nvPr userDrawn="1"/>
        </p:nvCxnSpPr>
        <p:spPr>
          <a:xfrm>
            <a:off x="8839200" y="90459"/>
            <a:ext cx="0" cy="15240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8458200" y="90459"/>
            <a:ext cx="0" cy="15240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9790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a:t>Click to edit Master title style</a:t>
            </a:r>
          </a:p>
        </p:txBody>
      </p:sp>
      <p:sp>
        <p:nvSpPr>
          <p:cNvPr id="3" name="Content Placeholder 2"/>
          <p:cNvSpPr>
            <a:spLocks noGrp="1"/>
          </p:cNvSpPr>
          <p:nvPr>
            <p:ph sz="half" idx="1"/>
          </p:nvPr>
        </p:nvSpPr>
        <p:spPr>
          <a:xfrm>
            <a:off x="609600" y="1676400"/>
            <a:ext cx="4038600" cy="4525963"/>
          </a:xfrm>
        </p:spPr>
        <p:txBody>
          <a:bodyPr>
            <a:noAutofit/>
          </a:bodyPr>
          <a:lstStyle>
            <a:lvl1pPr>
              <a:defRPr sz="1400">
                <a:latin typeface="+mj-lt"/>
              </a:defRPr>
            </a:lvl1pPr>
            <a:lvl2pPr>
              <a:defRPr sz="1400">
                <a:latin typeface="+mj-lt"/>
              </a:defRPr>
            </a:lvl2pPr>
            <a:lvl3pPr>
              <a:defRPr sz="1400">
                <a:latin typeface="+mj-lt"/>
              </a:defRPr>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800600" y="1676400"/>
            <a:ext cx="4038600" cy="4525963"/>
          </a:xfrm>
        </p:spPr>
        <p:txBody>
          <a:bodyPr>
            <a:noAutofit/>
          </a:bodyPr>
          <a:lstStyle>
            <a:lvl1pPr>
              <a:defRPr sz="1400">
                <a:latin typeface="+mj-lt"/>
              </a:defRPr>
            </a:lvl1pPr>
            <a:lvl2pPr>
              <a:defRPr sz="1400">
                <a:latin typeface="+mj-lt"/>
              </a:defRPr>
            </a:lvl2pPr>
            <a:lvl3pPr>
              <a:defRPr sz="1400">
                <a:latin typeface="+mj-lt"/>
              </a:defRPr>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7" name="Slide Number Placeholder 5"/>
          <p:cNvSpPr>
            <a:spLocks noGrp="1"/>
          </p:cNvSpPr>
          <p:nvPr>
            <p:ph type="sldNum" sz="quarter" idx="4"/>
          </p:nvPr>
        </p:nvSpPr>
        <p:spPr>
          <a:xfrm>
            <a:off x="8382000" y="91900"/>
            <a:ext cx="495766" cy="149519"/>
          </a:xfrm>
          <a:prstGeom prst="rect">
            <a:avLst/>
          </a:prstGeom>
        </p:spPr>
        <p:txBody>
          <a:bodyPr vert="horz" lIns="91440" tIns="0" rIns="91440" bIns="0" rtlCol="0" anchor="ctr" anchorCtr="0"/>
          <a:lstStyle>
            <a:lvl1pPr>
              <a:defRPr lang="en-US" smtClean="0">
                <a:solidFill>
                  <a:srgbClr val="FFFFFF">
                    <a:lumMod val="50000"/>
                  </a:srgbClr>
                </a:solidFill>
              </a:defRPr>
            </a:lvl1pPr>
          </a:lstStyle>
          <a:p>
            <a:fld id="{295008BC-DA31-4D19-837B-EFA4386B05F5}" type="slidenum">
              <a:rPr/>
              <a:pPr/>
              <a:t>‹#›</a:t>
            </a:fld>
            <a:endParaRPr dirty="0"/>
          </a:p>
        </p:txBody>
      </p:sp>
    </p:spTree>
    <p:extLst>
      <p:ext uri="{BB962C8B-B14F-4D97-AF65-F5344CB8AC3E}">
        <p14:creationId xmlns:p14="http://schemas.microsoft.com/office/powerpoint/2010/main" val="3062238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93742"/>
            <a:ext cx="8229600" cy="825458"/>
          </a:xfrm>
          <a:ln>
            <a:noFill/>
          </a:ln>
        </p:spPr>
        <p:txBody>
          <a:bodyPr vert="horz" lIns="91440" tIns="45720" rIns="91440" bIns="45720" rtlCol="0" anchor="b" anchorCtr="0">
            <a:noAutofit/>
          </a:bodyPr>
          <a:lstStyle>
            <a:lvl1pPr>
              <a:defRPr lang="en-US" dirty="0">
                <a:latin typeface="+mj-lt"/>
              </a:defRPr>
            </a:lvl1pPr>
          </a:lstStyle>
          <a:p>
            <a:pPr marL="0" lvl="0"/>
            <a:r>
              <a:rPr lang="en-US" dirty="0"/>
              <a:t>Click to edit Master title style</a:t>
            </a:r>
          </a:p>
        </p:txBody>
      </p:sp>
      <p:sp>
        <p:nvSpPr>
          <p:cNvPr id="5" name="Slide Number Placeholder 5"/>
          <p:cNvSpPr>
            <a:spLocks noGrp="1"/>
          </p:cNvSpPr>
          <p:nvPr>
            <p:ph type="sldNum" sz="quarter" idx="4"/>
          </p:nvPr>
        </p:nvSpPr>
        <p:spPr>
          <a:xfrm>
            <a:off x="8382000" y="76200"/>
            <a:ext cx="545343" cy="180918"/>
          </a:xfrm>
          <a:prstGeom prst="rect">
            <a:avLst/>
          </a:prstGeom>
        </p:spPr>
        <p:txBody>
          <a:bodyPr vert="horz" lIns="91440" tIns="0" rIns="91440" bIns="0" rtlCol="0" anchor="ctr" anchorCtr="0"/>
          <a:lstStyle>
            <a:lvl1pPr>
              <a:defRPr lang="en-US" smtClean="0">
                <a:solidFill>
                  <a:srgbClr val="FFFFFF">
                    <a:lumMod val="50000"/>
                  </a:srgbClr>
                </a:solidFill>
              </a:defRPr>
            </a:lvl1pPr>
          </a:lstStyle>
          <a:p>
            <a:fld id="{295008BC-DA31-4D19-837B-EFA4386B05F5}" type="slidenum">
              <a:rPr/>
              <a:pPr/>
              <a:t>‹#›</a:t>
            </a:fld>
            <a:endParaRPr dirty="0"/>
          </a:p>
        </p:txBody>
      </p:sp>
    </p:spTree>
    <p:extLst>
      <p:ext uri="{BB962C8B-B14F-4D97-AF65-F5344CB8AC3E}">
        <p14:creationId xmlns:p14="http://schemas.microsoft.com/office/powerpoint/2010/main" val="14659274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350838"/>
            <a:ext cx="8229600" cy="868362"/>
          </a:xfrm>
          <a:prstGeom prst="rect">
            <a:avLst/>
          </a:prstGeom>
        </p:spPr>
        <p:txBody>
          <a:bodyPr vert="horz" lIns="91440" tIns="45720" rIns="91440" bIns="45720" rtlCol="0" anchor="b" anchorCtr="0">
            <a:noAutofit/>
          </a:bodyPr>
          <a:lstStyle/>
          <a:p>
            <a:r>
              <a:rPr lang="en-US" dirty="0"/>
              <a:t>Click to edit Master title style</a:t>
            </a:r>
          </a:p>
        </p:txBody>
      </p:sp>
      <p:sp>
        <p:nvSpPr>
          <p:cNvPr id="3" name="Text Placeholder 2"/>
          <p:cNvSpPr>
            <a:spLocks noGrp="1"/>
          </p:cNvSpPr>
          <p:nvPr>
            <p:ph type="body" idx="1"/>
          </p:nvPr>
        </p:nvSpPr>
        <p:spPr>
          <a:xfrm>
            <a:off x="609600" y="1676400"/>
            <a:ext cx="8229600" cy="4190999"/>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9" name="Straight Connector 8"/>
          <p:cNvCxnSpPr/>
          <p:nvPr/>
        </p:nvCxnSpPr>
        <p:spPr bwMode="auto">
          <a:xfrm>
            <a:off x="618308" y="1295400"/>
            <a:ext cx="8220892" cy="0"/>
          </a:xfrm>
          <a:prstGeom prst="line">
            <a:avLst/>
          </a:prstGeom>
          <a:solidFill>
            <a:srgbClr val="FFCC99"/>
          </a:solidFill>
          <a:ln w="12700" cap="flat" cmpd="sng" algn="ctr">
            <a:solidFill>
              <a:schemeClr val="accent4"/>
            </a:solidFill>
            <a:prstDash val="solid"/>
            <a:round/>
            <a:headEnd type="none" w="med" len="med"/>
            <a:tailEnd type="none" w="med" len="med"/>
          </a:ln>
          <a:effectLst/>
        </p:spPr>
      </p:cxnSp>
      <p:sp>
        <p:nvSpPr>
          <p:cNvPr id="10" name="Rectangle 9"/>
          <p:cNvSpPr/>
          <p:nvPr/>
        </p:nvSpPr>
        <p:spPr bwMode="auto">
          <a:xfrm>
            <a:off x="0" y="1"/>
            <a:ext cx="407324" cy="1219200"/>
          </a:xfrm>
          <a:prstGeom prst="rect">
            <a:avLst/>
          </a:prstGeom>
          <a:solidFill>
            <a:schemeClr val="accent4"/>
          </a:solidFill>
          <a:ln w="12700" cap="flat" cmpd="sng" algn="ctr">
            <a:solidFill>
              <a:schemeClr val="accent4"/>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prstClr val="black"/>
              </a:solidFill>
              <a:latin typeface="Arial"/>
            </a:endParaRPr>
          </a:p>
        </p:txBody>
      </p:sp>
      <p:sp>
        <p:nvSpPr>
          <p:cNvPr id="11" name="Rectangle 10"/>
          <p:cNvSpPr/>
          <p:nvPr/>
        </p:nvSpPr>
        <p:spPr bwMode="auto">
          <a:xfrm>
            <a:off x="0" y="1371601"/>
            <a:ext cx="407324" cy="5486400"/>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hangingPunct="0">
              <a:lnSpc>
                <a:spcPts val="2500"/>
              </a:lnSpc>
              <a:spcBef>
                <a:spcPct val="0"/>
              </a:spcBef>
              <a:spcAft>
                <a:spcPts val="1000"/>
              </a:spcAft>
              <a:buClr>
                <a:srgbClr val="FDAA03"/>
              </a:buClr>
            </a:pPr>
            <a:endParaRPr lang="en-US" b="1" dirty="0">
              <a:solidFill>
                <a:srgbClr val="005F9E"/>
              </a:solidFill>
              <a:latin typeface="Arial"/>
            </a:endParaRPr>
          </a:p>
        </p:txBody>
      </p:sp>
      <p:cxnSp>
        <p:nvCxnSpPr>
          <p:cNvPr id="15" name="Straight Connector 14"/>
          <p:cNvCxnSpPr>
            <a:cxnSpLocks/>
          </p:cNvCxnSpPr>
          <p:nvPr/>
        </p:nvCxnSpPr>
        <p:spPr>
          <a:xfrm>
            <a:off x="8894596" y="165578"/>
            <a:ext cx="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2041980"/>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Lst>
  <p:hf hdr="0" ftr="0" dt="0"/>
  <p:txStyles>
    <p:titleStyle>
      <a:lvl1pPr algn="l" defTabSz="914400" rtl="0" eaLnBrk="1" latinLnBrk="0" hangingPunct="1">
        <a:lnSpc>
          <a:spcPct val="100000"/>
        </a:lnSpc>
        <a:spcBef>
          <a:spcPct val="0"/>
        </a:spcBef>
        <a:buNone/>
        <a:defRPr lang="en-US" sz="2000" b="1" i="0" u="none" kern="1200">
          <a:solidFill>
            <a:schemeClr val="tx2"/>
          </a:solidFill>
          <a:latin typeface="+mj-lt"/>
          <a:ea typeface="Verdana" pitchFamily="34" charset="0"/>
          <a:cs typeface="Verdana" pitchFamily="34" charset="0"/>
        </a:defRPr>
      </a:lvl1pPr>
    </p:titleStyle>
    <p:bodyStyle>
      <a:lvl1pPr marL="231775" indent="-231775" algn="l" defTabSz="914400" rtl="0" eaLnBrk="1" latinLnBrk="0" hangingPunct="1">
        <a:spcBef>
          <a:spcPts val="0"/>
        </a:spcBef>
        <a:spcAft>
          <a:spcPts val="600"/>
        </a:spcAft>
        <a:buClr>
          <a:schemeClr val="tx2"/>
        </a:buClr>
        <a:buSzPct val="120000"/>
        <a:buFont typeface="Wingdings" pitchFamily="2" charset="2"/>
        <a:buChar char="§"/>
        <a:defRPr sz="1400" b="0" kern="1200">
          <a:solidFill>
            <a:schemeClr val="tx1"/>
          </a:solidFill>
          <a:latin typeface="+mj-lt"/>
          <a:ea typeface="+mn-ea"/>
          <a:cs typeface="Calibri" pitchFamily="34" charset="0"/>
        </a:defRPr>
      </a:lvl1pPr>
      <a:lvl2pPr marL="515938" indent="-228600" algn="l" defTabSz="914400" rtl="0" eaLnBrk="1" latinLnBrk="0" hangingPunct="1">
        <a:spcBef>
          <a:spcPts val="0"/>
        </a:spcBef>
        <a:spcAft>
          <a:spcPts val="600"/>
        </a:spcAft>
        <a:buClr>
          <a:schemeClr val="tx2"/>
        </a:buClr>
        <a:buFont typeface="Arial" pitchFamily="34" charset="0"/>
        <a:buChar char="–"/>
        <a:defRPr sz="1400" b="0" i="0" u="none" kern="1200">
          <a:solidFill>
            <a:schemeClr val="tx1"/>
          </a:solidFill>
          <a:latin typeface="+mj-lt"/>
          <a:ea typeface="+mn-ea"/>
          <a:cs typeface="Calibri" pitchFamily="34" charset="0"/>
        </a:defRPr>
      </a:lvl2pPr>
      <a:lvl3pPr marL="747713" indent="-231775" algn="l" defTabSz="914400" rtl="0" eaLnBrk="1" latinLnBrk="0" hangingPunct="1">
        <a:spcBef>
          <a:spcPts val="0"/>
        </a:spcBef>
        <a:spcAft>
          <a:spcPts val="600"/>
        </a:spcAft>
        <a:buClr>
          <a:schemeClr val="tx2"/>
        </a:buClr>
        <a:buSzPct val="110000"/>
        <a:buFont typeface="Wingdings" pitchFamily="2" charset="2"/>
        <a:buChar char="§"/>
        <a:defRPr sz="1400" b="0" kern="1200">
          <a:solidFill>
            <a:schemeClr val="tx1"/>
          </a:solidFill>
          <a:latin typeface="+mj-lt"/>
          <a:ea typeface="+mn-ea"/>
          <a:cs typeface="Calibri" pitchFamily="34" charset="0"/>
        </a:defRPr>
      </a:lvl3pPr>
      <a:lvl4pPr marL="1030288" indent="-228600" algn="l" defTabSz="914400" rtl="0" eaLnBrk="1" latinLnBrk="0" hangingPunct="1">
        <a:spcBef>
          <a:spcPts val="0"/>
        </a:spcBef>
        <a:spcAft>
          <a:spcPts val="600"/>
        </a:spcAft>
        <a:buClr>
          <a:schemeClr val="tx2"/>
        </a:buClr>
        <a:buFont typeface="Arial" pitchFamily="34" charset="0"/>
        <a:buChar char="–"/>
        <a:defRPr sz="1400" b="0" kern="1200">
          <a:solidFill>
            <a:schemeClr val="tx1"/>
          </a:solidFill>
          <a:latin typeface="+mj-lt"/>
          <a:ea typeface="+mn-ea"/>
          <a:cs typeface="+mn-cs"/>
        </a:defRPr>
      </a:lvl4pPr>
      <a:lvl5pPr marL="1319213" indent="-228600" algn="l" defTabSz="914400" rtl="0" eaLnBrk="1" latinLnBrk="0" hangingPunct="1">
        <a:spcBef>
          <a:spcPts val="0"/>
        </a:spcBef>
        <a:spcAft>
          <a:spcPts val="600"/>
        </a:spcAft>
        <a:buClr>
          <a:schemeClr val="tx2"/>
        </a:buClr>
        <a:buSzPct val="60000"/>
        <a:buFont typeface="Wingdings" pitchFamily="2" charset="2"/>
        <a:buChar char="q"/>
        <a:defRPr sz="1400" b="0" kern="1200">
          <a:solidFill>
            <a:schemeClr val="tx1"/>
          </a:solidFill>
          <a:latin typeface="+mj-lt"/>
          <a:ea typeface="+mn-ea"/>
          <a:cs typeface="+mn-cs"/>
        </a:defRPr>
      </a:lvl5pPr>
      <a:lvl6pPr marL="1608138" indent="-228600" algn="l" defTabSz="914400" rtl="0" eaLnBrk="1" latinLnBrk="0" hangingPunct="1">
        <a:spcBef>
          <a:spcPts val="0"/>
        </a:spcBef>
        <a:spcAft>
          <a:spcPts val="600"/>
        </a:spcAft>
        <a:buClr>
          <a:schemeClr val="tx2"/>
        </a:buClr>
        <a:buFont typeface="Helvetica LT Std"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50838"/>
            <a:ext cx="8229600" cy="868362"/>
          </a:xfrm>
        </p:spPr>
        <p:txBody>
          <a:bodyPr/>
          <a:lstStyle/>
          <a:p>
            <a:r>
              <a:rPr lang="en-US" dirty="0"/>
              <a:t>MO Driver Diagram</a:t>
            </a:r>
          </a:p>
        </p:txBody>
      </p:sp>
      <p:sp>
        <p:nvSpPr>
          <p:cNvPr id="15" name="Rectangle 14">
            <a:extLst>
              <a:ext uri="{FF2B5EF4-FFF2-40B4-BE49-F238E27FC236}">
                <a16:creationId xmlns:a16="http://schemas.microsoft.com/office/drawing/2014/main" id="{0ECC853A-69A2-4652-8258-5B7ABDD93F21}"/>
              </a:ext>
            </a:extLst>
          </p:cNvPr>
          <p:cNvSpPr/>
          <p:nvPr/>
        </p:nvSpPr>
        <p:spPr>
          <a:xfrm>
            <a:off x="593632" y="2511437"/>
            <a:ext cx="1379352" cy="2994280"/>
          </a:xfrm>
          <a:prstGeom prst="rect">
            <a:avLst/>
          </a:prstGeom>
          <a:solidFill>
            <a:schemeClr val="accent4"/>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bg1"/>
                </a:solidFill>
              </a:rPr>
              <a:t>Reduce by 20% the emergency department utilization rate of those receiving personal care services through waivers and the State Plan, by 2021.</a:t>
            </a:r>
          </a:p>
        </p:txBody>
      </p:sp>
      <p:sp>
        <p:nvSpPr>
          <p:cNvPr id="16" name="Rectangle 15">
            <a:extLst>
              <a:ext uri="{FF2B5EF4-FFF2-40B4-BE49-F238E27FC236}">
                <a16:creationId xmlns:a16="http://schemas.microsoft.com/office/drawing/2014/main" id="{684F7874-D3AF-460D-BDE9-406F0379403D}"/>
              </a:ext>
            </a:extLst>
          </p:cNvPr>
          <p:cNvSpPr/>
          <p:nvPr/>
        </p:nvSpPr>
        <p:spPr>
          <a:xfrm>
            <a:off x="2612727" y="3038841"/>
            <a:ext cx="1481561" cy="1085754"/>
          </a:xfrm>
          <a:prstGeom prst="rect">
            <a:avLst/>
          </a:prstGeom>
          <a:solidFill>
            <a:schemeClr val="tx2"/>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bg1"/>
                </a:solidFill>
              </a:rPr>
              <a:t>Provider staff qualified</a:t>
            </a:r>
            <a:r>
              <a:rPr lang="en-US" sz="1100" dirty="0">
                <a:solidFill>
                  <a:schemeClr val="bg1"/>
                </a:solidFill>
              </a:rPr>
              <a:t>, trained, and properly </a:t>
            </a:r>
            <a:r>
              <a:rPr lang="en-US" sz="1100" dirty="0" smtClean="0">
                <a:solidFill>
                  <a:schemeClr val="bg1"/>
                </a:solidFill>
              </a:rPr>
              <a:t>equipped</a:t>
            </a:r>
            <a:endParaRPr lang="en-US" sz="1100" dirty="0">
              <a:solidFill>
                <a:schemeClr val="bg1"/>
              </a:solidFill>
            </a:endParaRPr>
          </a:p>
        </p:txBody>
      </p:sp>
      <p:sp>
        <p:nvSpPr>
          <p:cNvPr id="17" name="Rectangle 16">
            <a:extLst>
              <a:ext uri="{FF2B5EF4-FFF2-40B4-BE49-F238E27FC236}">
                <a16:creationId xmlns:a16="http://schemas.microsoft.com/office/drawing/2014/main" id="{884EB941-C661-488C-B574-7CDE04528859}"/>
              </a:ext>
            </a:extLst>
          </p:cNvPr>
          <p:cNvSpPr/>
          <p:nvPr/>
        </p:nvSpPr>
        <p:spPr>
          <a:xfrm>
            <a:off x="2637015" y="1632209"/>
            <a:ext cx="1481561" cy="1206935"/>
          </a:xfrm>
          <a:prstGeom prst="rect">
            <a:avLst/>
          </a:prstGeom>
          <a:solidFill>
            <a:schemeClr val="tx2"/>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Provider staff </a:t>
            </a:r>
            <a:r>
              <a:rPr lang="en-US" sz="1100" dirty="0" smtClean="0">
                <a:solidFill>
                  <a:schemeClr val="bg1"/>
                </a:solidFill>
              </a:rPr>
              <a:t>aware </a:t>
            </a:r>
            <a:r>
              <a:rPr lang="en-US" sz="1100" dirty="0">
                <a:solidFill>
                  <a:schemeClr val="bg1"/>
                </a:solidFill>
              </a:rPr>
              <a:t>of health history of clients </a:t>
            </a:r>
          </a:p>
        </p:txBody>
      </p:sp>
      <p:sp>
        <p:nvSpPr>
          <p:cNvPr id="18" name="Rectangle 17">
            <a:extLst>
              <a:ext uri="{FF2B5EF4-FFF2-40B4-BE49-F238E27FC236}">
                <a16:creationId xmlns:a16="http://schemas.microsoft.com/office/drawing/2014/main" id="{6710596F-1960-424A-A1FC-96E481E968A3}"/>
              </a:ext>
            </a:extLst>
          </p:cNvPr>
          <p:cNvSpPr/>
          <p:nvPr/>
        </p:nvSpPr>
        <p:spPr>
          <a:xfrm>
            <a:off x="2612727" y="4302376"/>
            <a:ext cx="1481561" cy="854216"/>
          </a:xfrm>
          <a:prstGeom prst="rect">
            <a:avLst/>
          </a:prstGeom>
          <a:solidFill>
            <a:schemeClr val="tx2"/>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bg1"/>
                </a:solidFill>
              </a:rPr>
              <a:t>Usable, relevant data is available</a:t>
            </a:r>
            <a:endParaRPr lang="en-US" sz="1100" dirty="0">
              <a:solidFill>
                <a:schemeClr val="bg1"/>
              </a:solidFill>
            </a:endParaRPr>
          </a:p>
        </p:txBody>
      </p:sp>
      <p:sp>
        <p:nvSpPr>
          <p:cNvPr id="19" name="Rectangle 18">
            <a:extLst>
              <a:ext uri="{FF2B5EF4-FFF2-40B4-BE49-F238E27FC236}">
                <a16:creationId xmlns:a16="http://schemas.microsoft.com/office/drawing/2014/main" id="{397F9AE2-29FB-4FC9-B468-D5FA60A2AFFC}"/>
              </a:ext>
            </a:extLst>
          </p:cNvPr>
          <p:cNvSpPr/>
          <p:nvPr/>
        </p:nvSpPr>
        <p:spPr>
          <a:xfrm>
            <a:off x="4521905" y="1614350"/>
            <a:ext cx="4434847" cy="309578"/>
          </a:xfrm>
          <a:prstGeom prst="rect">
            <a:avLst/>
          </a:prstGeom>
          <a:solidFill>
            <a:schemeClr val="tx1">
              <a:lumMod val="65000"/>
              <a:lumOff val="35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Ensure care plan is individualized, meaningful, and includes an appropriate health focus</a:t>
            </a:r>
          </a:p>
        </p:txBody>
      </p:sp>
      <p:sp>
        <p:nvSpPr>
          <p:cNvPr id="20" name="Rectangle 19">
            <a:extLst>
              <a:ext uri="{FF2B5EF4-FFF2-40B4-BE49-F238E27FC236}">
                <a16:creationId xmlns:a16="http://schemas.microsoft.com/office/drawing/2014/main" id="{AC8B4E91-6D59-4A77-8245-5AE461415E41}"/>
              </a:ext>
            </a:extLst>
          </p:cNvPr>
          <p:cNvSpPr/>
          <p:nvPr/>
        </p:nvSpPr>
        <p:spPr>
          <a:xfrm>
            <a:off x="4521905" y="1994758"/>
            <a:ext cx="4434847" cy="483016"/>
          </a:xfrm>
          <a:prstGeom prst="rect">
            <a:avLst/>
          </a:prstGeom>
          <a:solidFill>
            <a:schemeClr val="tx1">
              <a:lumMod val="65000"/>
              <a:lumOff val="35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Provide easily readable and accessible care plan to new staff; create “executive summary” page with key health indicators</a:t>
            </a:r>
          </a:p>
        </p:txBody>
      </p:sp>
      <p:sp>
        <p:nvSpPr>
          <p:cNvPr id="21" name="Rectangle 20">
            <a:extLst>
              <a:ext uri="{FF2B5EF4-FFF2-40B4-BE49-F238E27FC236}">
                <a16:creationId xmlns:a16="http://schemas.microsoft.com/office/drawing/2014/main" id="{B59C3E2D-6702-4B3F-9D0D-7C0BF78E722D}"/>
              </a:ext>
            </a:extLst>
          </p:cNvPr>
          <p:cNvSpPr/>
          <p:nvPr/>
        </p:nvSpPr>
        <p:spPr>
          <a:xfrm>
            <a:off x="4521905" y="2552993"/>
            <a:ext cx="4434847" cy="363814"/>
          </a:xfrm>
          <a:prstGeom prst="rect">
            <a:avLst/>
          </a:prstGeom>
          <a:solidFill>
            <a:schemeClr val="tx1">
              <a:lumMod val="65000"/>
              <a:lumOff val="35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Implement new provider staff onboarding process for specific client care</a:t>
            </a:r>
          </a:p>
        </p:txBody>
      </p:sp>
      <p:sp>
        <p:nvSpPr>
          <p:cNvPr id="22" name="Rectangle 21">
            <a:extLst>
              <a:ext uri="{FF2B5EF4-FFF2-40B4-BE49-F238E27FC236}">
                <a16:creationId xmlns:a16="http://schemas.microsoft.com/office/drawing/2014/main" id="{4AD43C15-C5C8-4696-B896-542F416852DB}"/>
              </a:ext>
            </a:extLst>
          </p:cNvPr>
          <p:cNvSpPr/>
          <p:nvPr/>
        </p:nvSpPr>
        <p:spPr>
          <a:xfrm>
            <a:off x="4521906" y="3424855"/>
            <a:ext cx="4434847" cy="315911"/>
          </a:xfrm>
          <a:prstGeom prst="rect">
            <a:avLst/>
          </a:prstGeom>
          <a:solidFill>
            <a:schemeClr val="tx1">
              <a:lumMod val="65000"/>
              <a:lumOff val="35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Train providers on </a:t>
            </a:r>
            <a:r>
              <a:rPr lang="en-US" sz="1100" dirty="0" smtClean="0">
                <a:solidFill>
                  <a:schemeClr val="bg1"/>
                </a:solidFill>
              </a:rPr>
              <a:t>health literacy and available </a:t>
            </a:r>
            <a:r>
              <a:rPr lang="en-US" sz="1100" dirty="0">
                <a:solidFill>
                  <a:schemeClr val="bg1"/>
                </a:solidFill>
              </a:rPr>
              <a:t>health </a:t>
            </a:r>
            <a:r>
              <a:rPr lang="en-US" sz="1100" dirty="0" smtClean="0">
                <a:solidFill>
                  <a:schemeClr val="bg1"/>
                </a:solidFill>
              </a:rPr>
              <a:t>resources</a:t>
            </a:r>
            <a:endParaRPr lang="en-US" sz="1100" dirty="0">
              <a:solidFill>
                <a:schemeClr val="bg1"/>
              </a:solidFill>
            </a:endParaRPr>
          </a:p>
        </p:txBody>
      </p:sp>
      <p:sp>
        <p:nvSpPr>
          <p:cNvPr id="23" name="Rectangle 22">
            <a:extLst>
              <a:ext uri="{FF2B5EF4-FFF2-40B4-BE49-F238E27FC236}">
                <a16:creationId xmlns:a16="http://schemas.microsoft.com/office/drawing/2014/main" id="{3855B8CD-F542-4A45-A0AE-06180B1298EF}"/>
              </a:ext>
            </a:extLst>
          </p:cNvPr>
          <p:cNvSpPr/>
          <p:nvPr/>
        </p:nvSpPr>
        <p:spPr>
          <a:xfrm>
            <a:off x="4521908" y="3039516"/>
            <a:ext cx="4434847" cy="314796"/>
          </a:xfrm>
          <a:prstGeom prst="rect">
            <a:avLst/>
          </a:prstGeom>
          <a:solidFill>
            <a:schemeClr val="tx1">
              <a:lumMod val="65000"/>
              <a:lumOff val="35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Require provider to </a:t>
            </a:r>
            <a:r>
              <a:rPr lang="en-US" sz="1100" dirty="0" smtClean="0">
                <a:solidFill>
                  <a:schemeClr val="bg1"/>
                </a:solidFill>
              </a:rPr>
              <a:t>implement </a:t>
            </a:r>
            <a:r>
              <a:rPr lang="en-US" sz="1100" dirty="0">
                <a:solidFill>
                  <a:schemeClr val="bg1"/>
                </a:solidFill>
              </a:rPr>
              <a:t>staff training curriculum that includes continuing education component</a:t>
            </a:r>
          </a:p>
        </p:txBody>
      </p:sp>
      <p:sp>
        <p:nvSpPr>
          <p:cNvPr id="24" name="Rectangle 23">
            <a:extLst>
              <a:ext uri="{FF2B5EF4-FFF2-40B4-BE49-F238E27FC236}">
                <a16:creationId xmlns:a16="http://schemas.microsoft.com/office/drawing/2014/main" id="{1E1D6C59-1894-4626-B658-D1D8724C0DF7}"/>
              </a:ext>
            </a:extLst>
          </p:cNvPr>
          <p:cNvSpPr/>
          <p:nvPr/>
        </p:nvSpPr>
        <p:spPr>
          <a:xfrm>
            <a:off x="4521905" y="3840269"/>
            <a:ext cx="4434847" cy="323117"/>
          </a:xfrm>
          <a:prstGeom prst="rect">
            <a:avLst/>
          </a:prstGeom>
          <a:solidFill>
            <a:schemeClr val="tx1">
              <a:lumMod val="65000"/>
              <a:lumOff val="35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Recruit new provider staff to industry and reduce provider turnover</a:t>
            </a:r>
          </a:p>
        </p:txBody>
      </p:sp>
      <p:sp>
        <p:nvSpPr>
          <p:cNvPr id="25" name="Rectangle 24">
            <a:extLst>
              <a:ext uri="{FF2B5EF4-FFF2-40B4-BE49-F238E27FC236}">
                <a16:creationId xmlns:a16="http://schemas.microsoft.com/office/drawing/2014/main" id="{5217497A-3DF4-4F3B-A276-985427711399}"/>
              </a:ext>
            </a:extLst>
          </p:cNvPr>
          <p:cNvSpPr/>
          <p:nvPr/>
        </p:nvSpPr>
        <p:spPr>
          <a:xfrm>
            <a:off x="4531171" y="4266161"/>
            <a:ext cx="4434847" cy="319248"/>
          </a:xfrm>
          <a:prstGeom prst="rect">
            <a:avLst/>
          </a:prstGeom>
          <a:solidFill>
            <a:schemeClr val="tx1">
              <a:lumMod val="65000"/>
              <a:lumOff val="35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Identify data requirements for health monitoring and ensure continuous access to data</a:t>
            </a:r>
          </a:p>
        </p:txBody>
      </p:sp>
      <p:sp>
        <p:nvSpPr>
          <p:cNvPr id="26" name="Rectangle 25">
            <a:extLst>
              <a:ext uri="{FF2B5EF4-FFF2-40B4-BE49-F238E27FC236}">
                <a16:creationId xmlns:a16="http://schemas.microsoft.com/office/drawing/2014/main" id="{CD725140-1185-41B4-9072-431213B7B2D3}"/>
              </a:ext>
            </a:extLst>
          </p:cNvPr>
          <p:cNvSpPr/>
          <p:nvPr/>
        </p:nvSpPr>
        <p:spPr>
          <a:xfrm>
            <a:off x="4521905" y="4709839"/>
            <a:ext cx="4434847" cy="355521"/>
          </a:xfrm>
          <a:prstGeom prst="rect">
            <a:avLst/>
          </a:prstGeom>
          <a:solidFill>
            <a:schemeClr val="tx1">
              <a:lumMod val="65000"/>
              <a:lumOff val="35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Create new data tracking dashboard and provide access for provider staff and state quality enhancement staff</a:t>
            </a:r>
          </a:p>
        </p:txBody>
      </p:sp>
      <p:sp>
        <p:nvSpPr>
          <p:cNvPr id="27" name="Rectangle 26">
            <a:extLst>
              <a:ext uri="{FF2B5EF4-FFF2-40B4-BE49-F238E27FC236}">
                <a16:creationId xmlns:a16="http://schemas.microsoft.com/office/drawing/2014/main" id="{89C5F074-BEA0-4517-818B-471FD73A996A}"/>
              </a:ext>
            </a:extLst>
          </p:cNvPr>
          <p:cNvSpPr/>
          <p:nvPr/>
        </p:nvSpPr>
        <p:spPr>
          <a:xfrm>
            <a:off x="4531171" y="5690685"/>
            <a:ext cx="4434847" cy="377503"/>
          </a:xfrm>
          <a:prstGeom prst="rect">
            <a:avLst/>
          </a:prstGeom>
          <a:solidFill>
            <a:schemeClr val="tx1">
              <a:lumMod val="65000"/>
              <a:lumOff val="35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Educate client on appropriate health management techniques based on their individual health history</a:t>
            </a:r>
          </a:p>
        </p:txBody>
      </p:sp>
      <p:cxnSp>
        <p:nvCxnSpPr>
          <p:cNvPr id="29" name="Elbow Connector 118">
            <a:extLst>
              <a:ext uri="{FF2B5EF4-FFF2-40B4-BE49-F238E27FC236}">
                <a16:creationId xmlns:a16="http://schemas.microsoft.com/office/drawing/2014/main" id="{3B0BA33A-F796-4195-9C92-E63129988704}"/>
              </a:ext>
            </a:extLst>
          </p:cNvPr>
          <p:cNvCxnSpPr>
            <a:cxnSpLocks/>
            <a:stCxn id="17" idx="1"/>
            <a:endCxn id="15" idx="3"/>
          </p:cNvCxnSpPr>
          <p:nvPr/>
        </p:nvCxnSpPr>
        <p:spPr>
          <a:xfrm rot="10800000" flipV="1">
            <a:off x="1972985" y="2235677"/>
            <a:ext cx="664031" cy="1772900"/>
          </a:xfrm>
          <a:prstGeom prst="bentConnector3">
            <a:avLst>
              <a:gd name="adj1" fmla="val 51633"/>
            </a:avLst>
          </a:prstGeom>
          <a:ln w="190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31" name="Elbow Connector 122">
            <a:extLst>
              <a:ext uri="{FF2B5EF4-FFF2-40B4-BE49-F238E27FC236}">
                <a16:creationId xmlns:a16="http://schemas.microsoft.com/office/drawing/2014/main" id="{A4D6DE1E-B2BD-49D4-89A8-62E9EF4B5F18}"/>
              </a:ext>
            </a:extLst>
          </p:cNvPr>
          <p:cNvCxnSpPr>
            <a:cxnSpLocks/>
            <a:stCxn id="18" idx="1"/>
            <a:endCxn id="15" idx="3"/>
          </p:cNvCxnSpPr>
          <p:nvPr/>
        </p:nvCxnSpPr>
        <p:spPr>
          <a:xfrm rot="10800000">
            <a:off x="1972985" y="4008578"/>
            <a:ext cx="639743" cy="720907"/>
          </a:xfrm>
          <a:prstGeom prst="bentConnector3">
            <a:avLst/>
          </a:prstGeom>
          <a:ln w="190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3DB7FE41-153F-401E-A5E4-0332CEE9DFEC}"/>
              </a:ext>
            </a:extLst>
          </p:cNvPr>
          <p:cNvSpPr txBox="1"/>
          <p:nvPr/>
        </p:nvSpPr>
        <p:spPr>
          <a:xfrm>
            <a:off x="789472" y="1361384"/>
            <a:ext cx="987671" cy="184666"/>
          </a:xfrm>
          <a:prstGeom prst="rect">
            <a:avLst/>
          </a:prstGeom>
          <a:noFill/>
        </p:spPr>
        <p:txBody>
          <a:bodyPr vert="horz" wrap="square" lIns="0" tIns="0" rIns="0" bIns="0" rtlCol="0">
            <a:spAutoFit/>
          </a:bodyPr>
          <a:lstStyle/>
          <a:p>
            <a:pPr algn="ctr">
              <a:spcBef>
                <a:spcPts val="200"/>
              </a:spcBef>
              <a:buSzPct val="100000"/>
            </a:pPr>
            <a:r>
              <a:rPr lang="en-US" sz="1200" b="1" dirty="0"/>
              <a:t>AIM</a:t>
            </a:r>
          </a:p>
        </p:txBody>
      </p:sp>
      <p:sp>
        <p:nvSpPr>
          <p:cNvPr id="33" name="TextBox 32">
            <a:extLst>
              <a:ext uri="{FF2B5EF4-FFF2-40B4-BE49-F238E27FC236}">
                <a16:creationId xmlns:a16="http://schemas.microsoft.com/office/drawing/2014/main" id="{286EC33A-DF59-47C5-926A-94F1F34320DD}"/>
              </a:ext>
            </a:extLst>
          </p:cNvPr>
          <p:cNvSpPr txBox="1"/>
          <p:nvPr/>
        </p:nvSpPr>
        <p:spPr>
          <a:xfrm>
            <a:off x="2558180" y="1355641"/>
            <a:ext cx="1590654" cy="184666"/>
          </a:xfrm>
          <a:prstGeom prst="rect">
            <a:avLst/>
          </a:prstGeom>
          <a:noFill/>
        </p:spPr>
        <p:txBody>
          <a:bodyPr vert="horz" wrap="square" lIns="0" tIns="0" rIns="0" bIns="0" rtlCol="0">
            <a:spAutoFit/>
          </a:bodyPr>
          <a:lstStyle/>
          <a:p>
            <a:pPr algn="ctr">
              <a:spcBef>
                <a:spcPts val="200"/>
              </a:spcBef>
              <a:buSzPct val="100000"/>
            </a:pPr>
            <a:r>
              <a:rPr lang="en-US" sz="1200" b="1" dirty="0"/>
              <a:t>PRIMARY DRIVERS</a:t>
            </a:r>
          </a:p>
        </p:txBody>
      </p:sp>
      <p:sp>
        <p:nvSpPr>
          <p:cNvPr id="34" name="TextBox 33">
            <a:extLst>
              <a:ext uri="{FF2B5EF4-FFF2-40B4-BE49-F238E27FC236}">
                <a16:creationId xmlns:a16="http://schemas.microsoft.com/office/drawing/2014/main" id="{B3126D49-4A39-41B8-A422-65B9C0F2E212}"/>
              </a:ext>
            </a:extLst>
          </p:cNvPr>
          <p:cNvSpPr txBox="1"/>
          <p:nvPr/>
        </p:nvSpPr>
        <p:spPr>
          <a:xfrm>
            <a:off x="6058301" y="1356585"/>
            <a:ext cx="1590654" cy="184666"/>
          </a:xfrm>
          <a:prstGeom prst="rect">
            <a:avLst/>
          </a:prstGeom>
          <a:noFill/>
        </p:spPr>
        <p:txBody>
          <a:bodyPr vert="horz" wrap="square" lIns="0" tIns="0" rIns="0" bIns="0" rtlCol="0">
            <a:spAutoFit/>
          </a:bodyPr>
          <a:lstStyle/>
          <a:p>
            <a:pPr algn="ctr">
              <a:spcBef>
                <a:spcPts val="200"/>
              </a:spcBef>
              <a:buSzPct val="100000"/>
            </a:pPr>
            <a:r>
              <a:rPr lang="en-US" sz="1200" b="1" dirty="0"/>
              <a:t>SECONDARY DRIVERS</a:t>
            </a:r>
          </a:p>
        </p:txBody>
      </p:sp>
      <p:cxnSp>
        <p:nvCxnSpPr>
          <p:cNvPr id="36" name="Straight Arrow Connector 35">
            <a:extLst>
              <a:ext uri="{FF2B5EF4-FFF2-40B4-BE49-F238E27FC236}">
                <a16:creationId xmlns:a16="http://schemas.microsoft.com/office/drawing/2014/main" id="{E06A4E08-78E3-4303-9EB8-D60E71AE74EB}"/>
              </a:ext>
            </a:extLst>
          </p:cNvPr>
          <p:cNvCxnSpPr>
            <a:cxnSpLocks/>
            <a:stCxn id="20" idx="1"/>
            <a:endCxn id="17" idx="3"/>
          </p:cNvCxnSpPr>
          <p:nvPr/>
        </p:nvCxnSpPr>
        <p:spPr>
          <a:xfrm flipH="1" flipV="1">
            <a:off x="4118576" y="2235677"/>
            <a:ext cx="403329" cy="589"/>
          </a:xfrm>
          <a:prstGeom prst="straightConnector1">
            <a:avLst/>
          </a:prstGeom>
          <a:ln w="1905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DC84F74-AC0F-4596-85EE-2DFF2FE7583F}"/>
              </a:ext>
            </a:extLst>
          </p:cNvPr>
          <p:cNvSpPr/>
          <p:nvPr/>
        </p:nvSpPr>
        <p:spPr>
          <a:xfrm>
            <a:off x="2612727" y="5328439"/>
            <a:ext cx="1481561" cy="1104422"/>
          </a:xfrm>
          <a:prstGeom prst="rect">
            <a:avLst/>
          </a:prstGeom>
          <a:solidFill>
            <a:schemeClr val="tx2"/>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bg1"/>
                </a:solidFill>
              </a:rPr>
              <a:t>Client </a:t>
            </a:r>
            <a:r>
              <a:rPr lang="en-US" sz="1100" smtClean="0">
                <a:solidFill>
                  <a:schemeClr val="bg1"/>
                </a:solidFill>
              </a:rPr>
              <a:t>utilizes </a:t>
            </a:r>
            <a:r>
              <a:rPr lang="en-US" sz="1100" dirty="0">
                <a:solidFill>
                  <a:schemeClr val="bg1"/>
                </a:solidFill>
              </a:rPr>
              <a:t>available health resources</a:t>
            </a:r>
          </a:p>
        </p:txBody>
      </p:sp>
      <p:sp>
        <p:nvSpPr>
          <p:cNvPr id="43" name="Rectangle 42">
            <a:extLst>
              <a:ext uri="{FF2B5EF4-FFF2-40B4-BE49-F238E27FC236}">
                <a16:creationId xmlns:a16="http://schemas.microsoft.com/office/drawing/2014/main" id="{28CD5066-7AFC-43FF-9B35-D697BDCBAAF8}"/>
              </a:ext>
            </a:extLst>
          </p:cNvPr>
          <p:cNvSpPr/>
          <p:nvPr/>
        </p:nvSpPr>
        <p:spPr>
          <a:xfrm>
            <a:off x="4521905" y="5231664"/>
            <a:ext cx="4434847" cy="377503"/>
          </a:xfrm>
          <a:prstGeom prst="rect">
            <a:avLst/>
          </a:prstGeom>
          <a:solidFill>
            <a:schemeClr val="tx1">
              <a:lumMod val="65000"/>
              <a:lumOff val="35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Provide information and reminders on available public health resources (e.g., diabetes prevention classes)</a:t>
            </a:r>
          </a:p>
        </p:txBody>
      </p:sp>
      <p:cxnSp>
        <p:nvCxnSpPr>
          <p:cNvPr id="44" name="Elbow Connector 46">
            <a:extLst>
              <a:ext uri="{FF2B5EF4-FFF2-40B4-BE49-F238E27FC236}">
                <a16:creationId xmlns:a16="http://schemas.microsoft.com/office/drawing/2014/main" id="{1188775B-D849-4163-8511-F10E2E58AAA4}"/>
              </a:ext>
            </a:extLst>
          </p:cNvPr>
          <p:cNvCxnSpPr>
            <a:cxnSpLocks/>
            <a:stCxn id="42" idx="1"/>
            <a:endCxn id="15" idx="3"/>
          </p:cNvCxnSpPr>
          <p:nvPr/>
        </p:nvCxnSpPr>
        <p:spPr>
          <a:xfrm rot="10800000">
            <a:off x="1972985" y="4008578"/>
            <a:ext cx="639743" cy="1872073"/>
          </a:xfrm>
          <a:prstGeom prst="bentConnector3">
            <a:avLst>
              <a:gd name="adj1" fmla="val 50000"/>
            </a:avLst>
          </a:prstGeom>
          <a:ln w="190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039B3EFB-6D07-4394-87E0-9AB123C8DDA5}"/>
              </a:ext>
            </a:extLst>
          </p:cNvPr>
          <p:cNvSpPr/>
          <p:nvPr/>
        </p:nvSpPr>
        <p:spPr>
          <a:xfrm>
            <a:off x="4531171" y="6186167"/>
            <a:ext cx="4434847" cy="377932"/>
          </a:xfrm>
          <a:prstGeom prst="rect">
            <a:avLst/>
          </a:prstGeom>
          <a:solidFill>
            <a:schemeClr val="tx1">
              <a:lumMod val="65000"/>
              <a:lumOff val="35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Create a “client’s responsibilities” one-pager to emphasize role client has in their health plan</a:t>
            </a:r>
          </a:p>
        </p:txBody>
      </p:sp>
      <p:cxnSp>
        <p:nvCxnSpPr>
          <p:cNvPr id="64" name="Connector: Elbow 63">
            <a:extLst>
              <a:ext uri="{FF2B5EF4-FFF2-40B4-BE49-F238E27FC236}">
                <a16:creationId xmlns:a16="http://schemas.microsoft.com/office/drawing/2014/main" id="{C3F86E8C-719F-4997-BC3E-2C27A82317A0}"/>
              </a:ext>
            </a:extLst>
          </p:cNvPr>
          <p:cNvCxnSpPr>
            <a:stCxn id="19" idx="1"/>
            <a:endCxn id="17" idx="3"/>
          </p:cNvCxnSpPr>
          <p:nvPr/>
        </p:nvCxnSpPr>
        <p:spPr>
          <a:xfrm rot="10800000" flipV="1">
            <a:off x="4118577" y="1769139"/>
            <a:ext cx="403329" cy="466538"/>
          </a:xfrm>
          <a:prstGeom prst="bentConnector3">
            <a:avLst/>
          </a:prstGeom>
          <a:ln w="1905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5" name="Connector: Elbow 64">
            <a:extLst>
              <a:ext uri="{FF2B5EF4-FFF2-40B4-BE49-F238E27FC236}">
                <a16:creationId xmlns:a16="http://schemas.microsoft.com/office/drawing/2014/main" id="{70E2DFD7-3191-4355-A84F-05CF7E8A2910}"/>
              </a:ext>
            </a:extLst>
          </p:cNvPr>
          <p:cNvCxnSpPr>
            <a:cxnSpLocks/>
            <a:stCxn id="21" idx="1"/>
            <a:endCxn id="17" idx="3"/>
          </p:cNvCxnSpPr>
          <p:nvPr/>
        </p:nvCxnSpPr>
        <p:spPr>
          <a:xfrm rot="10800000">
            <a:off x="4118577" y="2235678"/>
            <a:ext cx="403329" cy="499223"/>
          </a:xfrm>
          <a:prstGeom prst="bentConnector3">
            <a:avLst>
              <a:gd name="adj1" fmla="val 50000"/>
            </a:avLst>
          </a:prstGeom>
          <a:ln w="1905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0716F194-419D-4FCC-9FA5-BC52E60C80D2}"/>
              </a:ext>
            </a:extLst>
          </p:cNvPr>
          <p:cNvCxnSpPr>
            <a:cxnSpLocks/>
            <a:stCxn id="22" idx="1"/>
            <a:endCxn id="16" idx="3"/>
          </p:cNvCxnSpPr>
          <p:nvPr/>
        </p:nvCxnSpPr>
        <p:spPr>
          <a:xfrm flipH="1" flipV="1">
            <a:off x="4094288" y="3581718"/>
            <a:ext cx="427618" cy="1093"/>
          </a:xfrm>
          <a:prstGeom prst="straightConnector1">
            <a:avLst/>
          </a:prstGeom>
          <a:ln w="1905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70" name="Connector: Elbow 69">
            <a:extLst>
              <a:ext uri="{FF2B5EF4-FFF2-40B4-BE49-F238E27FC236}">
                <a16:creationId xmlns:a16="http://schemas.microsoft.com/office/drawing/2014/main" id="{F02B7038-97EC-4338-9C37-8F89AEA8EC3F}"/>
              </a:ext>
            </a:extLst>
          </p:cNvPr>
          <p:cNvCxnSpPr>
            <a:cxnSpLocks/>
            <a:stCxn id="23" idx="1"/>
          </p:cNvCxnSpPr>
          <p:nvPr/>
        </p:nvCxnSpPr>
        <p:spPr>
          <a:xfrm rot="10800000" flipV="1">
            <a:off x="4094292" y="3196914"/>
            <a:ext cx="427617" cy="390406"/>
          </a:xfrm>
          <a:prstGeom prst="bentConnector3">
            <a:avLst/>
          </a:prstGeom>
          <a:ln w="1905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71" name="Connector: Elbow 70">
            <a:extLst>
              <a:ext uri="{FF2B5EF4-FFF2-40B4-BE49-F238E27FC236}">
                <a16:creationId xmlns:a16="http://schemas.microsoft.com/office/drawing/2014/main" id="{E1F8512C-F369-43F1-A608-EB2AC1F02206}"/>
              </a:ext>
            </a:extLst>
          </p:cNvPr>
          <p:cNvCxnSpPr>
            <a:cxnSpLocks/>
            <a:stCxn id="24" idx="1"/>
            <a:endCxn id="16" idx="3"/>
          </p:cNvCxnSpPr>
          <p:nvPr/>
        </p:nvCxnSpPr>
        <p:spPr>
          <a:xfrm rot="10800000">
            <a:off x="4094289" y="3581718"/>
            <a:ext cx="427617" cy="420110"/>
          </a:xfrm>
          <a:prstGeom prst="bentConnector3">
            <a:avLst>
              <a:gd name="adj1" fmla="val 50000"/>
            </a:avLst>
          </a:prstGeom>
          <a:ln w="1905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C58186A1-98FD-4213-8CEC-3451EB626592}"/>
              </a:ext>
            </a:extLst>
          </p:cNvPr>
          <p:cNvCxnSpPr>
            <a:cxnSpLocks/>
            <a:stCxn id="27" idx="1"/>
            <a:endCxn id="42" idx="3"/>
          </p:cNvCxnSpPr>
          <p:nvPr/>
        </p:nvCxnSpPr>
        <p:spPr>
          <a:xfrm flipH="1">
            <a:off x="4094288" y="5879437"/>
            <a:ext cx="436883" cy="1213"/>
          </a:xfrm>
          <a:prstGeom prst="straightConnector1">
            <a:avLst/>
          </a:prstGeom>
          <a:ln w="1905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77" name="Connector: Elbow 76">
            <a:extLst>
              <a:ext uri="{FF2B5EF4-FFF2-40B4-BE49-F238E27FC236}">
                <a16:creationId xmlns:a16="http://schemas.microsoft.com/office/drawing/2014/main" id="{DF261AB3-DC08-407E-984D-7D9844B8A386}"/>
              </a:ext>
            </a:extLst>
          </p:cNvPr>
          <p:cNvCxnSpPr>
            <a:cxnSpLocks/>
            <a:stCxn id="43" idx="1"/>
            <a:endCxn id="42" idx="3"/>
          </p:cNvCxnSpPr>
          <p:nvPr/>
        </p:nvCxnSpPr>
        <p:spPr>
          <a:xfrm rot="10800000" flipV="1">
            <a:off x="4094289" y="5420416"/>
            <a:ext cx="427617" cy="460234"/>
          </a:xfrm>
          <a:prstGeom prst="bentConnector3">
            <a:avLst/>
          </a:prstGeom>
          <a:ln w="1905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78" name="Connector: Elbow 77">
            <a:extLst>
              <a:ext uri="{FF2B5EF4-FFF2-40B4-BE49-F238E27FC236}">
                <a16:creationId xmlns:a16="http://schemas.microsoft.com/office/drawing/2014/main" id="{5E376E7A-8DC8-411F-86B0-49008E4FB1FF}"/>
              </a:ext>
            </a:extLst>
          </p:cNvPr>
          <p:cNvCxnSpPr>
            <a:cxnSpLocks/>
            <a:stCxn id="47" idx="1"/>
            <a:endCxn id="42" idx="3"/>
          </p:cNvCxnSpPr>
          <p:nvPr/>
        </p:nvCxnSpPr>
        <p:spPr>
          <a:xfrm rot="10800000">
            <a:off x="4094289" y="5880651"/>
            <a:ext cx="436883" cy="494483"/>
          </a:xfrm>
          <a:prstGeom prst="bentConnector3">
            <a:avLst>
              <a:gd name="adj1" fmla="val 50000"/>
            </a:avLst>
          </a:prstGeom>
          <a:ln w="1905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88" name="Connector: Elbow 87">
            <a:extLst>
              <a:ext uri="{FF2B5EF4-FFF2-40B4-BE49-F238E27FC236}">
                <a16:creationId xmlns:a16="http://schemas.microsoft.com/office/drawing/2014/main" id="{CDEE13A9-BB9E-4B12-9E0B-04A64F8C24F4}"/>
              </a:ext>
            </a:extLst>
          </p:cNvPr>
          <p:cNvCxnSpPr>
            <a:cxnSpLocks/>
            <a:stCxn id="26" idx="1"/>
            <a:endCxn id="18" idx="3"/>
          </p:cNvCxnSpPr>
          <p:nvPr/>
        </p:nvCxnSpPr>
        <p:spPr>
          <a:xfrm rot="10800000">
            <a:off x="4094289" y="4729484"/>
            <a:ext cx="427617" cy="158116"/>
          </a:xfrm>
          <a:prstGeom prst="bentConnector3">
            <a:avLst>
              <a:gd name="adj1" fmla="val 50000"/>
            </a:avLst>
          </a:prstGeom>
          <a:ln w="1905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91" name="Connector: Elbow 90">
            <a:extLst>
              <a:ext uri="{FF2B5EF4-FFF2-40B4-BE49-F238E27FC236}">
                <a16:creationId xmlns:a16="http://schemas.microsoft.com/office/drawing/2014/main" id="{E9B842FC-3D28-4D4A-830E-2D8152200257}"/>
              </a:ext>
            </a:extLst>
          </p:cNvPr>
          <p:cNvCxnSpPr>
            <a:cxnSpLocks/>
            <a:stCxn id="25" idx="1"/>
            <a:endCxn id="18" idx="3"/>
          </p:cNvCxnSpPr>
          <p:nvPr/>
        </p:nvCxnSpPr>
        <p:spPr>
          <a:xfrm rot="10800000" flipV="1">
            <a:off x="4094289" y="4425784"/>
            <a:ext cx="436883" cy="303699"/>
          </a:xfrm>
          <a:prstGeom prst="bentConnector3">
            <a:avLst/>
          </a:prstGeom>
          <a:ln w="1905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97" name="Elbow Connector 118">
            <a:extLst>
              <a:ext uri="{FF2B5EF4-FFF2-40B4-BE49-F238E27FC236}">
                <a16:creationId xmlns:a16="http://schemas.microsoft.com/office/drawing/2014/main" id="{54131924-E18E-4A27-9536-F66E647577A9}"/>
              </a:ext>
            </a:extLst>
          </p:cNvPr>
          <p:cNvCxnSpPr>
            <a:cxnSpLocks/>
            <a:stCxn id="16" idx="1"/>
            <a:endCxn id="15" idx="3"/>
          </p:cNvCxnSpPr>
          <p:nvPr/>
        </p:nvCxnSpPr>
        <p:spPr>
          <a:xfrm rot="10800000" flipV="1">
            <a:off x="1972985" y="3581717"/>
            <a:ext cx="639743" cy="426859"/>
          </a:xfrm>
          <a:prstGeom prst="bentConnector3">
            <a:avLst>
              <a:gd name="adj1" fmla="val 50000"/>
            </a:avLst>
          </a:prstGeom>
          <a:ln w="190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8603465"/>
      </p:ext>
    </p:extLst>
  </p:cSld>
  <p:clrMapOvr>
    <a:masterClrMapping/>
  </p:clrMapOvr>
</p:sld>
</file>

<file path=ppt/theme/theme1.xml><?xml version="1.0" encoding="utf-8"?>
<a:theme xmlns:a="http://schemas.openxmlformats.org/drawingml/2006/main" name="1_mitrebriefing_2012">
  <a:themeElements>
    <a:clrScheme name="Custom 1">
      <a:dk1>
        <a:sysClr val="windowText" lastClr="000000"/>
      </a:dk1>
      <a:lt1>
        <a:sysClr val="window" lastClr="FFFFFF"/>
      </a:lt1>
      <a:dk2>
        <a:srgbClr val="005F9E"/>
      </a:dk2>
      <a:lt2>
        <a:srgbClr val="FFFFFF"/>
      </a:lt2>
      <a:accent1>
        <a:srgbClr val="00B3DC"/>
      </a:accent1>
      <a:accent2>
        <a:srgbClr val="F7901E"/>
      </a:accent2>
      <a:accent3>
        <a:srgbClr val="FFE23C"/>
      </a:accent3>
      <a:accent4>
        <a:srgbClr val="DBA900"/>
      </a:accent4>
      <a:accent5>
        <a:srgbClr val="C6401D"/>
      </a:accent5>
      <a:accent6>
        <a:srgbClr val="FFFFFF"/>
      </a:accent6>
      <a:hlink>
        <a:srgbClr val="005F9E"/>
      </a:hlink>
      <a:folHlink>
        <a:srgbClr val="800080"/>
      </a:folHlink>
    </a:clrScheme>
    <a:fontScheme name="Custom 20">
      <a:majorFont>
        <a:latin typeface="Arial"/>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6350">
          <a:solidFill>
            <a:schemeClr val="tx1">
              <a:lumMod val="50000"/>
              <a:lumOff val="50000"/>
            </a:schemeClr>
          </a:solidFill>
        </a:ln>
      </a:spPr>
      <a:bodyPr rtlCol="0" anchor="ctr"/>
      <a:lstStyle>
        <a:defPPr algn="ctr">
          <a:defRPr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spcAft>
            <a:spcPts val="600"/>
          </a:spcAft>
          <a:defRPr sz="1600">
            <a:ea typeface="Verdana" pitchFamily="34" charset="0"/>
            <a:cs typeface="Verdana"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55858</TotalTime>
  <Words>210</Words>
  <Application>Microsoft Office PowerPoint</Application>
  <PresentationFormat>On-screen Show (4:3)</PresentationFormat>
  <Paragraphs>20</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Helvetica LT Std</vt:lpstr>
      <vt:lpstr>Times New Roman</vt:lpstr>
      <vt:lpstr>Verdana</vt:lpstr>
      <vt:lpstr>Wingdings</vt:lpstr>
      <vt:lpstr>1_mitrebriefing_2012</vt:lpstr>
      <vt:lpstr>MO Driver Diagram</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Draganova, Anna</dc:creator>
  <cp:lastModifiedBy>Kemna, Luann</cp:lastModifiedBy>
  <cp:revision>731</cp:revision>
  <cp:lastPrinted>2017-06-07T13:49:14Z</cp:lastPrinted>
  <dcterms:created xsi:type="dcterms:W3CDTF">2016-12-06T21:27:07Z</dcterms:created>
  <dcterms:modified xsi:type="dcterms:W3CDTF">2019-09-20T12:54:30Z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